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5143500" cx="9144000"/>
  <p:notesSz cx="6858000" cy="9144000"/>
  <p:embeddedFontLst>
    <p:embeddedFont>
      <p:font typeface="Black Ops One"/>
      <p:regular r:id="rId15"/>
    </p:embeddedFont>
    <p:embeddedFont>
      <p:font typeface="Lobster"/>
      <p:regular r:id="rId16"/>
    </p:embeddedFont>
    <p:embeddedFont>
      <p:font typeface="Yanone Kaffeesatz"/>
      <p:regular r:id="rId17"/>
      <p:bold r:id="rId18"/>
    </p:embeddedFont>
    <p:embeddedFont>
      <p:font typeface="Comfortaa"/>
      <p:regular r:id="rId19"/>
      <p:bold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Comfortaa-bold.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BlackOpsOne-regular.fntdata"/><Relationship Id="rId14" Type="http://schemas.openxmlformats.org/officeDocument/2006/relationships/slide" Target="slides/slide9.xml"/><Relationship Id="rId17" Type="http://schemas.openxmlformats.org/officeDocument/2006/relationships/font" Target="fonts/YanoneKaffeesatz-regular.fntdata"/><Relationship Id="rId16" Type="http://schemas.openxmlformats.org/officeDocument/2006/relationships/font" Target="fonts/Lobster-regular.fntdata"/><Relationship Id="rId5" Type="http://schemas.openxmlformats.org/officeDocument/2006/relationships/notesMaster" Target="notesMasters/notesMaster1.xml"/><Relationship Id="rId19" Type="http://schemas.openxmlformats.org/officeDocument/2006/relationships/font" Target="fonts/Comfortaa-regular.fntdata"/><Relationship Id="rId6" Type="http://schemas.openxmlformats.org/officeDocument/2006/relationships/slide" Target="slides/slide1.xml"/><Relationship Id="rId18" Type="http://schemas.openxmlformats.org/officeDocument/2006/relationships/font" Target="fonts/YanoneKaffeesatz-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g1507d229884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g1507d229884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1507d229884_3_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1507d229884_3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1507d229884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1507d229884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1507d229884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1507d229884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1200"/>
              </a:spcAft>
              <a:buClr>
                <a:schemeClr val="dk1"/>
              </a:buClr>
              <a:buSzPts val="1100"/>
              <a:buFont typeface="Arial"/>
              <a:buNone/>
            </a:pPr>
            <a:r>
              <a:rPr lang="en" sz="2200">
                <a:solidFill>
                  <a:schemeClr val="dk1"/>
                </a:solidFill>
                <a:latin typeface="Yanone Kaffeesatz"/>
                <a:ea typeface="Yanone Kaffeesatz"/>
                <a:cs typeface="Yanone Kaffeesatz"/>
                <a:sym typeface="Yanone Kaffeesatz"/>
              </a:rPr>
              <a:t> </a:t>
            </a:r>
            <a:r>
              <a:rPr b="1" lang="en" sz="1200">
                <a:solidFill>
                  <a:srgbClr val="202124"/>
                </a:solidFill>
                <a:highlight>
                  <a:srgbClr val="FFFFFF"/>
                </a:highlight>
              </a:rPr>
              <a:t>Shirley Waldemar Baker</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14804adfe0a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14804adfe0a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14804adfe0a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14804adfe0a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14804adfe0a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14804adfe0a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They are kf</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14804adfe0a_2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14804adfe0a_2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 Id="rId3" Type="http://schemas.openxmlformats.org/officeDocument/2006/relationships/image" Target="../media/image9.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6.jpg"/><Relationship Id="rId4" Type="http://schemas.openxmlformats.org/officeDocument/2006/relationships/image" Target="../media/image5.jpg"/><Relationship Id="rId5" Type="http://schemas.openxmlformats.org/officeDocument/2006/relationships/image" Target="../media/image8.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3.jpg"/><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s://tongapocketguide.com/the-complete-guide-to-the-niuas/"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12.jpg"/><Relationship Id="rId4" Type="http://schemas.openxmlformats.org/officeDocument/2006/relationships/image" Target="../media/image11.png"/><Relationship Id="rId5" Type="http://schemas.openxmlformats.org/officeDocument/2006/relationships/image" Target="../media/image4.png"/><Relationship Id="rId6"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chemeClr val="lt1"/>
            </a:gs>
            <a:gs pos="0">
              <a:srgbClr val="FFF2CC"/>
            </a:gs>
            <a:gs pos="100000">
              <a:srgbClr val="CC0000"/>
            </a:gs>
          </a:gsLst>
          <a:lin ang="5400700" scaled="0"/>
        </a:gradFill>
      </p:bgPr>
    </p:bg>
    <p:spTree>
      <p:nvGrpSpPr>
        <p:cNvPr id="53" name="Shape 53"/>
        <p:cNvGrpSpPr/>
        <p:nvPr/>
      </p:nvGrpSpPr>
      <p:grpSpPr>
        <a:xfrm>
          <a:off x="0" y="0"/>
          <a:ext cx="0" cy="0"/>
          <a:chOff x="0" y="0"/>
          <a:chExt cx="0" cy="0"/>
        </a:xfrm>
      </p:grpSpPr>
      <p:sp>
        <p:nvSpPr>
          <p:cNvPr id="54" name="Google Shape;54;p13"/>
          <p:cNvSpPr txBox="1"/>
          <p:nvPr>
            <p:ph idx="4294967295" type="ctrTitle"/>
          </p:nvPr>
        </p:nvSpPr>
        <p:spPr>
          <a:xfrm>
            <a:off x="211175" y="3608175"/>
            <a:ext cx="8111100" cy="1382400"/>
          </a:xfrm>
          <a:prstGeom prst="rect">
            <a:avLst/>
          </a:prstGeom>
          <a:ln>
            <a:noFill/>
          </a:ln>
        </p:spPr>
        <p:txBody>
          <a:bodyPr anchorCtr="0" anchor="t" bIns="91425" lIns="91425" spcFirstLastPara="1" rIns="91425" wrap="square" tIns="91425">
            <a:normAutofit fontScale="90000"/>
          </a:bodyPr>
          <a:lstStyle/>
          <a:p>
            <a:pPr indent="457200" lvl="0" marL="457200" rtl="0" algn="l">
              <a:spcBef>
                <a:spcPts val="0"/>
              </a:spcBef>
              <a:spcAft>
                <a:spcPts val="0"/>
              </a:spcAft>
              <a:buNone/>
            </a:pPr>
            <a:r>
              <a:rPr lang="en" sz="4577">
                <a:latin typeface="Black Ops One"/>
                <a:ea typeface="Black Ops One"/>
                <a:cs typeface="Black Ops One"/>
                <a:sym typeface="Black Ops One"/>
              </a:rPr>
              <a:t>Our</a:t>
            </a:r>
            <a:r>
              <a:rPr lang="en" sz="4577">
                <a:latin typeface="Black Ops One"/>
                <a:ea typeface="Black Ops One"/>
                <a:cs typeface="Black Ops One"/>
                <a:sym typeface="Black Ops One"/>
              </a:rPr>
              <a:t> Commonwealth            country is Tonga</a:t>
            </a:r>
            <a:r>
              <a:rPr lang="en" sz="4800">
                <a:latin typeface="Black Ops One"/>
                <a:ea typeface="Black Ops One"/>
                <a:cs typeface="Black Ops One"/>
                <a:sym typeface="Black Ops One"/>
              </a:rPr>
              <a:t> </a:t>
            </a:r>
            <a:endParaRPr sz="4800">
              <a:latin typeface="Black Ops One"/>
              <a:ea typeface="Black Ops One"/>
              <a:cs typeface="Black Ops One"/>
              <a:sym typeface="Black Ops One"/>
            </a:endParaRPr>
          </a:p>
        </p:txBody>
      </p:sp>
      <p:sp>
        <p:nvSpPr>
          <p:cNvPr id="55" name="Google Shape;55;p13"/>
          <p:cNvSpPr txBox="1"/>
          <p:nvPr/>
        </p:nvSpPr>
        <p:spPr>
          <a:xfrm>
            <a:off x="491650" y="0"/>
            <a:ext cx="7961100" cy="1079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100">
                <a:latin typeface="Comfortaa"/>
                <a:ea typeface="Comfortaa"/>
                <a:cs typeface="Comfortaa"/>
                <a:sym typeface="Comfortaa"/>
              </a:rPr>
              <a:t>Kia ora my name is Aaleah and this is my partner Yun and today we are going to talk about what country we researched for the Commonwealth Games </a:t>
            </a:r>
            <a:r>
              <a:rPr lang="en" sz="2100">
                <a:latin typeface="Comfortaa"/>
                <a:ea typeface="Comfortaa"/>
                <a:cs typeface="Comfortaa"/>
                <a:sym typeface="Comfortaa"/>
              </a:rPr>
              <a:t>country</a:t>
            </a:r>
            <a:r>
              <a:rPr lang="en" sz="2100">
                <a:latin typeface="Comfortaa"/>
                <a:ea typeface="Comfortaa"/>
                <a:cs typeface="Comfortaa"/>
                <a:sym typeface="Comfortaa"/>
              </a:rPr>
              <a:t> snapshot  </a:t>
            </a:r>
            <a:endParaRPr sz="2100">
              <a:latin typeface="Comfortaa"/>
              <a:ea typeface="Comfortaa"/>
              <a:cs typeface="Comfortaa"/>
              <a:sym typeface="Comfortaa"/>
            </a:endParaRPr>
          </a:p>
        </p:txBody>
      </p:sp>
      <p:pic>
        <p:nvPicPr>
          <p:cNvPr id="56" name="Google Shape;56;p13"/>
          <p:cNvPicPr preferRelativeResize="0"/>
          <p:nvPr/>
        </p:nvPicPr>
        <p:blipFill>
          <a:blip r:embed="rId3">
            <a:alphaModFix/>
          </a:blip>
          <a:stretch>
            <a:fillRect/>
          </a:stretch>
        </p:blipFill>
        <p:spPr>
          <a:xfrm>
            <a:off x="6881500" y="3286575"/>
            <a:ext cx="2090650" cy="1757975"/>
          </a:xfrm>
          <a:prstGeom prst="rect">
            <a:avLst/>
          </a:prstGeom>
          <a:noFill/>
          <a:ln>
            <a:noFill/>
          </a:ln>
        </p:spPr>
      </p:pic>
      <p:pic>
        <p:nvPicPr>
          <p:cNvPr id="57" name="Google Shape;57;p13"/>
          <p:cNvPicPr preferRelativeResize="0"/>
          <p:nvPr/>
        </p:nvPicPr>
        <p:blipFill>
          <a:blip r:embed="rId4">
            <a:alphaModFix/>
          </a:blip>
          <a:stretch>
            <a:fillRect/>
          </a:stretch>
        </p:blipFill>
        <p:spPr>
          <a:xfrm>
            <a:off x="2382650" y="1231500"/>
            <a:ext cx="3698501" cy="224792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CC0000"/>
            </a:gs>
            <a:gs pos="50000">
              <a:srgbClr val="6D9EEB"/>
            </a:gs>
            <a:gs pos="100000">
              <a:schemeClr val="lt1"/>
            </a:gs>
            <a:gs pos="100000">
              <a:srgbClr val="737373"/>
            </a:gs>
          </a:gsLst>
          <a:lin ang="2700006" scaled="0"/>
        </a:gradFill>
      </p:bgPr>
    </p:bg>
    <p:spTree>
      <p:nvGrpSpPr>
        <p:cNvPr id="61" name="Shape 61"/>
        <p:cNvGrpSpPr/>
        <p:nvPr/>
      </p:nvGrpSpPr>
      <p:grpSpPr>
        <a:xfrm>
          <a:off x="0" y="0"/>
          <a:ext cx="0" cy="0"/>
          <a:chOff x="0" y="0"/>
          <a:chExt cx="0" cy="0"/>
        </a:xfrm>
      </p:grpSpPr>
      <p:sp>
        <p:nvSpPr>
          <p:cNvPr id="62" name="Google Shape;62;p14"/>
          <p:cNvSpPr txBox="1"/>
          <p:nvPr>
            <p:ph type="ctrTitle"/>
          </p:nvPr>
        </p:nvSpPr>
        <p:spPr>
          <a:xfrm>
            <a:off x="311708" y="744575"/>
            <a:ext cx="8520600" cy="2052600"/>
          </a:xfrm>
          <a:prstGeom prst="rect">
            <a:avLst/>
          </a:prstGeom>
          <a:solidFill>
            <a:srgbClr val="00D3FF">
              <a:alpha val="4070"/>
            </a:srgbClr>
          </a:solidFill>
        </p:spPr>
        <p:txBody>
          <a:bodyPr anchorCtr="0" anchor="b" bIns="91425" lIns="91425" spcFirstLastPara="1" rIns="91425" wrap="square" tIns="91425">
            <a:normAutofit/>
          </a:bodyPr>
          <a:lstStyle/>
          <a:p>
            <a:pPr indent="0" lvl="0" marL="0" rtl="0" algn="ctr">
              <a:spcBef>
                <a:spcPts val="0"/>
              </a:spcBef>
              <a:spcAft>
                <a:spcPts val="0"/>
              </a:spcAft>
              <a:buNone/>
            </a:pPr>
            <a:r>
              <a:rPr lang="en">
                <a:solidFill>
                  <a:srgbClr val="FF0000"/>
                </a:solidFill>
                <a:latin typeface="Black Ops One"/>
                <a:ea typeface="Black Ops One"/>
                <a:cs typeface="Black Ops One"/>
                <a:sym typeface="Black Ops One"/>
              </a:rPr>
              <a:t>HOW MANY MEDALS HAS TONGA WON.</a:t>
            </a:r>
            <a:endParaRPr>
              <a:solidFill>
                <a:srgbClr val="FF0000"/>
              </a:solidFill>
              <a:latin typeface="Black Ops One"/>
              <a:ea typeface="Black Ops One"/>
              <a:cs typeface="Black Ops One"/>
              <a:sym typeface="Black Ops One"/>
            </a:endParaRPr>
          </a:p>
        </p:txBody>
      </p:sp>
      <p:sp>
        <p:nvSpPr>
          <p:cNvPr id="63" name="Google Shape;63;p14"/>
          <p:cNvSpPr txBox="1"/>
          <p:nvPr>
            <p:ph idx="1" type="subTitle"/>
          </p:nvPr>
        </p:nvSpPr>
        <p:spPr>
          <a:xfrm>
            <a:off x="311700" y="2834125"/>
            <a:ext cx="8520600" cy="792600"/>
          </a:xfrm>
          <a:prstGeom prst="rect">
            <a:avLst/>
          </a:prstGeom>
          <a:solidFill>
            <a:srgbClr val="00D3FF">
              <a:alpha val="4070"/>
            </a:srgbClr>
          </a:solidFill>
        </p:spPr>
        <p:txBody>
          <a:bodyPr anchorCtr="0" anchor="t" bIns="91425" lIns="91425" spcFirstLastPara="1" rIns="91425" wrap="square" tIns="91425">
            <a:noAutofit/>
          </a:bodyPr>
          <a:lstStyle/>
          <a:p>
            <a:pPr indent="0" lvl="0" marL="0" rtl="0" algn="ctr">
              <a:lnSpc>
                <a:spcPct val="80000"/>
              </a:lnSpc>
              <a:spcBef>
                <a:spcPts val="0"/>
              </a:spcBef>
              <a:spcAft>
                <a:spcPts val="0"/>
              </a:spcAft>
              <a:buSzPts val="935"/>
              <a:buNone/>
            </a:pPr>
            <a:r>
              <a:rPr lang="en" sz="2680">
                <a:solidFill>
                  <a:srgbClr val="000000"/>
                </a:solidFill>
                <a:latin typeface="Comfortaa"/>
                <a:ea typeface="Comfortaa"/>
                <a:cs typeface="Comfortaa"/>
                <a:sym typeface="Comfortaa"/>
              </a:rPr>
              <a:t>Tonga has only won 1 silver medal from the Commonwealth Games and has not gotten a single bronze or gold medal</a:t>
            </a:r>
            <a:endParaRPr sz="2680">
              <a:solidFill>
                <a:srgbClr val="000000"/>
              </a:solidFill>
              <a:latin typeface="Comfortaa"/>
              <a:ea typeface="Comfortaa"/>
              <a:cs typeface="Comfortaa"/>
              <a:sym typeface="Comfortaa"/>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DECDB"/>
            </a:gs>
            <a:gs pos="100000">
              <a:srgbClr val="F0A963"/>
            </a:gs>
          </a:gsLst>
          <a:lin ang="5400012" scaled="0"/>
        </a:gradFill>
      </p:bgPr>
    </p:bg>
    <p:spTree>
      <p:nvGrpSpPr>
        <p:cNvPr id="67" name="Shape 67"/>
        <p:cNvGrpSpPr/>
        <p:nvPr/>
      </p:nvGrpSpPr>
      <p:grpSpPr>
        <a:xfrm>
          <a:off x="0" y="0"/>
          <a:ext cx="0" cy="0"/>
          <a:chOff x="0" y="0"/>
          <a:chExt cx="0" cy="0"/>
        </a:xfrm>
      </p:grpSpPr>
      <p:pic>
        <p:nvPicPr>
          <p:cNvPr id="68" name="Google Shape;68;p15"/>
          <p:cNvPicPr preferRelativeResize="0"/>
          <p:nvPr/>
        </p:nvPicPr>
        <p:blipFill>
          <a:blip r:embed="rId3">
            <a:alphaModFix/>
          </a:blip>
          <a:stretch>
            <a:fillRect/>
          </a:stretch>
        </p:blipFill>
        <p:spPr>
          <a:xfrm>
            <a:off x="3076575" y="1957500"/>
            <a:ext cx="2990850" cy="2990850"/>
          </a:xfrm>
          <a:prstGeom prst="rect">
            <a:avLst/>
          </a:prstGeom>
          <a:noFill/>
          <a:ln>
            <a:noFill/>
          </a:ln>
        </p:spPr>
      </p:pic>
      <p:sp>
        <p:nvSpPr>
          <p:cNvPr id="69" name="Google Shape;69;p15"/>
          <p:cNvSpPr txBox="1"/>
          <p:nvPr/>
        </p:nvSpPr>
        <p:spPr>
          <a:xfrm>
            <a:off x="810575" y="373725"/>
            <a:ext cx="7639500" cy="1021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800">
                <a:latin typeface="Black Ops One"/>
                <a:ea typeface="Black Ops One"/>
                <a:cs typeface="Black Ops One"/>
                <a:sym typeface="Black Ops One"/>
              </a:rPr>
              <a:t>This is the game kit for Tonga and it has a little tongan flag on the side of it for representing </a:t>
            </a:r>
            <a:r>
              <a:rPr lang="en" sz="2800">
                <a:latin typeface="Black Ops One"/>
                <a:ea typeface="Black Ops One"/>
                <a:cs typeface="Black Ops One"/>
                <a:sym typeface="Black Ops One"/>
              </a:rPr>
              <a:t>their</a:t>
            </a:r>
            <a:r>
              <a:rPr lang="en" sz="2800">
                <a:latin typeface="Black Ops One"/>
                <a:ea typeface="Black Ops One"/>
                <a:cs typeface="Black Ops One"/>
                <a:sym typeface="Black Ops One"/>
              </a:rPr>
              <a:t> country</a:t>
            </a:r>
            <a:endParaRPr sz="2800">
              <a:latin typeface="Black Ops One"/>
              <a:ea typeface="Black Ops One"/>
              <a:cs typeface="Black Ops One"/>
              <a:sym typeface="Black Ops One"/>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00D2E9"/>
            </a:gs>
            <a:gs pos="100000">
              <a:srgbClr val="045962"/>
            </a:gs>
          </a:gsLst>
          <a:lin ang="5400012" scaled="0"/>
        </a:gradFill>
      </p:bgPr>
    </p:bg>
    <p:spTree>
      <p:nvGrpSpPr>
        <p:cNvPr id="73" name="Shape 73"/>
        <p:cNvGrpSpPr/>
        <p:nvPr/>
      </p:nvGrpSpPr>
      <p:grpSpPr>
        <a:xfrm>
          <a:off x="0" y="0"/>
          <a:ext cx="0" cy="0"/>
          <a:chOff x="0" y="0"/>
          <a:chExt cx="0" cy="0"/>
        </a:xfrm>
      </p:grpSpPr>
      <p:sp>
        <p:nvSpPr>
          <p:cNvPr id="74" name="Google Shape;74;p16"/>
          <p:cNvSpPr txBox="1"/>
          <p:nvPr>
            <p:ph type="title"/>
          </p:nvPr>
        </p:nvSpPr>
        <p:spPr>
          <a:xfrm>
            <a:off x="161075" y="161075"/>
            <a:ext cx="2307000" cy="2571900"/>
          </a:xfrm>
          <a:prstGeom prst="rect">
            <a:avLst/>
          </a:prstGeom>
          <a:gradFill>
            <a:gsLst>
              <a:gs pos="0">
                <a:srgbClr val="F5D0D0"/>
              </a:gs>
              <a:gs pos="100000">
                <a:srgbClr val="D96868"/>
              </a:gs>
            </a:gsLst>
            <a:lin ang="5400012" scaled="0"/>
          </a:gradFill>
        </p:spPr>
        <p:txBody>
          <a:bodyPr anchorCtr="0" anchor="ctr" bIns="91425" lIns="91425" spcFirstLastPara="1" rIns="91425" wrap="square" tIns="91425">
            <a:normAutofit/>
          </a:bodyPr>
          <a:lstStyle/>
          <a:p>
            <a:pPr indent="0" lvl="0" marL="0" rtl="0" algn="l">
              <a:spcBef>
                <a:spcPts val="0"/>
              </a:spcBef>
              <a:spcAft>
                <a:spcPts val="0"/>
              </a:spcAft>
              <a:buNone/>
            </a:pPr>
            <a:r>
              <a:rPr lang="en">
                <a:latin typeface="Comfortaa"/>
                <a:ea typeface="Comfortaa"/>
                <a:cs typeface="Comfortaa"/>
                <a:sym typeface="Comfortaa"/>
              </a:rPr>
              <a:t>The size of population in Tonga is: </a:t>
            </a:r>
            <a:endParaRPr>
              <a:latin typeface="Comfortaa"/>
              <a:ea typeface="Comfortaa"/>
              <a:cs typeface="Comfortaa"/>
              <a:sym typeface="Comfortaa"/>
            </a:endParaRPr>
          </a:p>
          <a:p>
            <a:pPr indent="0" lvl="0" marL="0" rtl="0" algn="l">
              <a:spcBef>
                <a:spcPts val="0"/>
              </a:spcBef>
              <a:spcAft>
                <a:spcPts val="0"/>
              </a:spcAft>
              <a:buNone/>
            </a:pPr>
            <a:r>
              <a:rPr lang="en">
                <a:latin typeface="Comfortaa"/>
                <a:ea typeface="Comfortaa"/>
                <a:cs typeface="Comfortaa"/>
                <a:sym typeface="Comfortaa"/>
              </a:rPr>
              <a:t>106,856.</a:t>
            </a:r>
            <a:endParaRPr>
              <a:latin typeface="Comfortaa"/>
              <a:ea typeface="Comfortaa"/>
              <a:cs typeface="Comfortaa"/>
              <a:sym typeface="Comfortaa"/>
            </a:endParaRPr>
          </a:p>
        </p:txBody>
      </p:sp>
      <p:sp>
        <p:nvSpPr>
          <p:cNvPr id="75" name="Google Shape;75;p16"/>
          <p:cNvSpPr txBox="1"/>
          <p:nvPr>
            <p:ph idx="1" type="body"/>
          </p:nvPr>
        </p:nvSpPr>
        <p:spPr>
          <a:xfrm>
            <a:off x="6343925" y="175325"/>
            <a:ext cx="2533800" cy="2543400"/>
          </a:xfrm>
          <a:prstGeom prst="rect">
            <a:avLst/>
          </a:prstGeom>
          <a:gradFill>
            <a:gsLst>
              <a:gs pos="0">
                <a:schemeClr val="lt1"/>
              </a:gs>
              <a:gs pos="0">
                <a:srgbClr val="FFF2CC"/>
              </a:gs>
              <a:gs pos="100000">
                <a:srgbClr val="CC0000"/>
              </a:gs>
            </a:gsLst>
            <a:lin ang="5400012" scaled="0"/>
          </a:gradFill>
        </p:spPr>
        <p:txBody>
          <a:bodyPr anchorCtr="0" anchor="t" bIns="91425" lIns="91425" spcFirstLastPara="1" rIns="91425" wrap="square" tIns="91425">
            <a:normAutofit/>
          </a:bodyPr>
          <a:lstStyle/>
          <a:p>
            <a:pPr indent="0" lvl="0" marL="0" rtl="0" algn="l">
              <a:lnSpc>
                <a:spcPct val="100000"/>
              </a:lnSpc>
              <a:spcBef>
                <a:spcPts val="0"/>
              </a:spcBef>
              <a:spcAft>
                <a:spcPts val="0"/>
              </a:spcAft>
              <a:buNone/>
            </a:pPr>
            <a:r>
              <a:t/>
            </a:r>
            <a:endParaRPr sz="2800">
              <a:solidFill>
                <a:schemeClr val="dk1"/>
              </a:solidFill>
              <a:latin typeface="Comfortaa"/>
              <a:ea typeface="Comfortaa"/>
              <a:cs typeface="Comfortaa"/>
              <a:sym typeface="Comfortaa"/>
            </a:endParaRPr>
          </a:p>
          <a:p>
            <a:pPr indent="0" lvl="0" marL="0" rtl="0" algn="l">
              <a:lnSpc>
                <a:spcPct val="100000"/>
              </a:lnSpc>
              <a:spcBef>
                <a:spcPts val="0"/>
              </a:spcBef>
              <a:spcAft>
                <a:spcPts val="0"/>
              </a:spcAft>
              <a:buNone/>
            </a:pPr>
            <a:r>
              <a:rPr lang="en" sz="2800">
                <a:solidFill>
                  <a:schemeClr val="dk1"/>
                </a:solidFill>
                <a:latin typeface="Comfortaa"/>
                <a:ea typeface="Comfortaa"/>
                <a:cs typeface="Comfortaa"/>
                <a:sym typeface="Comfortaa"/>
              </a:rPr>
              <a:t>Language(s):</a:t>
            </a:r>
            <a:endParaRPr sz="2800">
              <a:solidFill>
                <a:schemeClr val="dk1"/>
              </a:solidFill>
              <a:latin typeface="Comfortaa"/>
              <a:ea typeface="Comfortaa"/>
              <a:cs typeface="Comfortaa"/>
              <a:sym typeface="Comfortaa"/>
            </a:endParaRPr>
          </a:p>
          <a:p>
            <a:pPr indent="0" lvl="0" marL="0" rtl="0" algn="l">
              <a:lnSpc>
                <a:spcPct val="100000"/>
              </a:lnSpc>
              <a:spcBef>
                <a:spcPts val="0"/>
              </a:spcBef>
              <a:spcAft>
                <a:spcPts val="0"/>
              </a:spcAft>
              <a:buNone/>
            </a:pPr>
            <a:r>
              <a:rPr lang="en" sz="2800">
                <a:solidFill>
                  <a:schemeClr val="dk1"/>
                </a:solidFill>
                <a:latin typeface="Comfortaa"/>
                <a:ea typeface="Comfortaa"/>
                <a:cs typeface="Comfortaa"/>
                <a:sym typeface="Comfortaa"/>
              </a:rPr>
              <a:t>Tongan, German.</a:t>
            </a:r>
            <a:endParaRPr sz="2800">
              <a:solidFill>
                <a:schemeClr val="dk1"/>
              </a:solidFill>
              <a:latin typeface="Comfortaa"/>
              <a:ea typeface="Comfortaa"/>
              <a:cs typeface="Comfortaa"/>
              <a:sym typeface="Comfortaa"/>
            </a:endParaRPr>
          </a:p>
        </p:txBody>
      </p:sp>
      <p:sp>
        <p:nvSpPr>
          <p:cNvPr id="76" name="Google Shape;76;p16"/>
          <p:cNvSpPr txBox="1"/>
          <p:nvPr/>
        </p:nvSpPr>
        <p:spPr>
          <a:xfrm>
            <a:off x="3006175" y="175325"/>
            <a:ext cx="2832600" cy="2543400"/>
          </a:xfrm>
          <a:prstGeom prst="rect">
            <a:avLst/>
          </a:prstGeom>
          <a:gradFill>
            <a:gsLst>
              <a:gs pos="0">
                <a:srgbClr val="1155CC"/>
              </a:gs>
              <a:gs pos="50000">
                <a:srgbClr val="6D9EEB"/>
              </a:gs>
              <a:gs pos="100000">
                <a:schemeClr val="lt1"/>
              </a:gs>
              <a:gs pos="100000">
                <a:srgbClr val="737373"/>
              </a:gs>
            </a:gsLst>
            <a:lin ang="2700006"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2800">
                <a:latin typeface="Comfortaa"/>
                <a:ea typeface="Comfortaa"/>
                <a:cs typeface="Comfortaa"/>
                <a:sym typeface="Comfortaa"/>
              </a:rPr>
              <a:t>The currency used in Tonga is called</a:t>
            </a:r>
            <a:endParaRPr sz="2800">
              <a:latin typeface="Comfortaa"/>
              <a:ea typeface="Comfortaa"/>
              <a:cs typeface="Comfortaa"/>
              <a:sym typeface="Comfortaa"/>
            </a:endParaRPr>
          </a:p>
          <a:p>
            <a:pPr indent="0" lvl="0" marL="0" rtl="0" algn="l">
              <a:spcBef>
                <a:spcPts val="0"/>
              </a:spcBef>
              <a:spcAft>
                <a:spcPts val="0"/>
              </a:spcAft>
              <a:buNone/>
            </a:pPr>
            <a:r>
              <a:rPr lang="en" sz="2800">
                <a:latin typeface="Comfortaa"/>
                <a:ea typeface="Comfortaa"/>
                <a:cs typeface="Comfortaa"/>
                <a:sym typeface="Comfortaa"/>
              </a:rPr>
              <a:t>Pa’anga.</a:t>
            </a:r>
            <a:endParaRPr sz="2800">
              <a:latin typeface="Comfortaa"/>
              <a:ea typeface="Comfortaa"/>
              <a:cs typeface="Comfortaa"/>
              <a:sym typeface="Comfortaa"/>
            </a:endParaRPr>
          </a:p>
        </p:txBody>
      </p:sp>
      <p:pic>
        <p:nvPicPr>
          <p:cNvPr id="77" name="Google Shape;77;p16"/>
          <p:cNvPicPr preferRelativeResize="0"/>
          <p:nvPr/>
        </p:nvPicPr>
        <p:blipFill>
          <a:blip r:embed="rId3">
            <a:alphaModFix/>
          </a:blip>
          <a:stretch>
            <a:fillRect/>
          </a:stretch>
        </p:blipFill>
        <p:spPr>
          <a:xfrm>
            <a:off x="0" y="3384350"/>
            <a:ext cx="2401575" cy="1683500"/>
          </a:xfrm>
          <a:prstGeom prst="rect">
            <a:avLst/>
          </a:prstGeom>
          <a:noFill/>
          <a:ln>
            <a:noFill/>
          </a:ln>
        </p:spPr>
      </p:pic>
      <p:pic>
        <p:nvPicPr>
          <p:cNvPr id="78" name="Google Shape;78;p16"/>
          <p:cNvPicPr preferRelativeResize="0"/>
          <p:nvPr/>
        </p:nvPicPr>
        <p:blipFill>
          <a:blip r:embed="rId4">
            <a:alphaModFix/>
          </a:blip>
          <a:stretch>
            <a:fillRect/>
          </a:stretch>
        </p:blipFill>
        <p:spPr>
          <a:xfrm>
            <a:off x="2855400" y="3324775"/>
            <a:ext cx="2619375" cy="1743075"/>
          </a:xfrm>
          <a:prstGeom prst="rect">
            <a:avLst/>
          </a:prstGeom>
          <a:noFill/>
          <a:ln>
            <a:noFill/>
          </a:ln>
        </p:spPr>
      </p:pic>
      <p:pic>
        <p:nvPicPr>
          <p:cNvPr id="79" name="Google Shape;79;p16"/>
          <p:cNvPicPr preferRelativeResize="0"/>
          <p:nvPr/>
        </p:nvPicPr>
        <p:blipFill>
          <a:blip r:embed="rId5">
            <a:alphaModFix/>
          </a:blip>
          <a:stretch>
            <a:fillRect/>
          </a:stretch>
        </p:blipFill>
        <p:spPr>
          <a:xfrm>
            <a:off x="5617212" y="3170875"/>
            <a:ext cx="3364425" cy="1896963"/>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BFBFBF"/>
            </a:gs>
            <a:gs pos="0">
              <a:srgbClr val="F4CCCC"/>
            </a:gs>
            <a:gs pos="100000">
              <a:srgbClr val="990000"/>
            </a:gs>
            <a:gs pos="100000">
              <a:srgbClr val="737373"/>
            </a:gs>
          </a:gsLst>
          <a:path path="circle">
            <a:fillToRect b="100%" r="100%"/>
          </a:path>
          <a:tileRect l="-100%" t="-100%"/>
        </a:gradFill>
      </p:bgPr>
    </p:bg>
    <p:spTree>
      <p:nvGrpSpPr>
        <p:cNvPr id="83" name="Shape 83"/>
        <p:cNvGrpSpPr/>
        <p:nvPr/>
      </p:nvGrpSpPr>
      <p:grpSpPr>
        <a:xfrm>
          <a:off x="0" y="0"/>
          <a:ext cx="0" cy="0"/>
          <a:chOff x="0" y="0"/>
          <a:chExt cx="0" cy="0"/>
        </a:xfrm>
      </p:grpSpPr>
      <p:sp>
        <p:nvSpPr>
          <p:cNvPr id="84" name="Google Shape;84;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THE TONGA FLAG.</a:t>
            </a:r>
            <a:endParaRPr/>
          </a:p>
        </p:txBody>
      </p:sp>
      <p:sp>
        <p:nvSpPr>
          <p:cNvPr id="85" name="Google Shape;85;p17"/>
          <p:cNvSpPr txBox="1"/>
          <p:nvPr>
            <p:ph idx="1" type="body"/>
          </p:nvPr>
        </p:nvSpPr>
        <p:spPr>
          <a:xfrm>
            <a:off x="0" y="1017725"/>
            <a:ext cx="4572000" cy="1554000"/>
          </a:xfrm>
          <a:prstGeom prst="rect">
            <a:avLst/>
          </a:prstGeom>
        </p:spPr>
        <p:txBody>
          <a:bodyPr anchorCtr="0" anchor="t" bIns="91425" lIns="91425" spcFirstLastPara="1" rIns="91425" wrap="square" tIns="91425">
            <a:normAutofit fontScale="85000" lnSpcReduction="20000"/>
          </a:bodyPr>
          <a:lstStyle/>
          <a:p>
            <a:pPr indent="0" lvl="0" marL="0" rtl="0" algn="l">
              <a:spcBef>
                <a:spcPts val="0"/>
              </a:spcBef>
              <a:spcAft>
                <a:spcPts val="0"/>
              </a:spcAft>
              <a:buNone/>
            </a:pPr>
            <a:r>
              <a:rPr lang="en" sz="2543">
                <a:solidFill>
                  <a:schemeClr val="dk1"/>
                </a:solidFill>
                <a:latin typeface="Yanone Kaffeesatz"/>
                <a:ea typeface="Yanone Kaffeesatz"/>
                <a:cs typeface="Yanone Kaffeesatz"/>
                <a:sym typeface="Yanone Kaffeesatz"/>
              </a:rPr>
              <a:t>Here is the Tongan flag and it was created by Shirley Waldermar Baker being adopted  by the new king in 1875 </a:t>
            </a:r>
            <a:endParaRPr sz="2543">
              <a:solidFill>
                <a:schemeClr val="dk1"/>
              </a:solidFill>
              <a:latin typeface="Yanone Kaffeesatz"/>
              <a:ea typeface="Yanone Kaffeesatz"/>
              <a:cs typeface="Yanone Kaffeesatz"/>
              <a:sym typeface="Yanone Kaffeesatz"/>
            </a:endParaRPr>
          </a:p>
          <a:p>
            <a:pPr indent="0" lvl="0" marL="0" rtl="0" algn="l">
              <a:spcBef>
                <a:spcPts val="1200"/>
              </a:spcBef>
              <a:spcAft>
                <a:spcPts val="1200"/>
              </a:spcAft>
              <a:buNone/>
            </a:pPr>
            <a:r>
              <a:t/>
            </a:r>
            <a:endParaRPr sz="2200">
              <a:solidFill>
                <a:schemeClr val="dk1"/>
              </a:solidFill>
              <a:latin typeface="Yanone Kaffeesatz"/>
              <a:ea typeface="Yanone Kaffeesatz"/>
              <a:cs typeface="Yanone Kaffeesatz"/>
              <a:sym typeface="Yanone Kaffeesatz"/>
            </a:endParaRPr>
          </a:p>
        </p:txBody>
      </p:sp>
      <p:pic>
        <p:nvPicPr>
          <p:cNvPr id="86" name="Google Shape;86;p17"/>
          <p:cNvPicPr preferRelativeResize="0"/>
          <p:nvPr/>
        </p:nvPicPr>
        <p:blipFill>
          <a:blip r:embed="rId3">
            <a:alphaModFix/>
          </a:blip>
          <a:stretch>
            <a:fillRect/>
          </a:stretch>
        </p:blipFill>
        <p:spPr>
          <a:xfrm>
            <a:off x="4883700" y="549001"/>
            <a:ext cx="4260301" cy="2155123"/>
          </a:xfrm>
          <a:prstGeom prst="rect">
            <a:avLst/>
          </a:prstGeom>
          <a:noFill/>
          <a:ln>
            <a:noFill/>
          </a:ln>
        </p:spPr>
      </p:pic>
      <p:pic>
        <p:nvPicPr>
          <p:cNvPr id="87" name="Google Shape;87;p17"/>
          <p:cNvPicPr preferRelativeResize="0"/>
          <p:nvPr/>
        </p:nvPicPr>
        <p:blipFill>
          <a:blip r:embed="rId4">
            <a:alphaModFix/>
          </a:blip>
          <a:stretch>
            <a:fillRect/>
          </a:stretch>
        </p:blipFill>
        <p:spPr>
          <a:xfrm>
            <a:off x="311700" y="2571749"/>
            <a:ext cx="4267203" cy="2133601"/>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CC0000"/>
            </a:gs>
            <a:gs pos="0">
              <a:srgbClr val="980000"/>
            </a:gs>
            <a:gs pos="16000">
              <a:srgbClr val="CC0000"/>
            </a:gs>
            <a:gs pos="51000">
              <a:schemeClr val="lt1"/>
            </a:gs>
            <a:gs pos="100000">
              <a:srgbClr val="CC0000"/>
            </a:gs>
          </a:gsLst>
          <a:lin ang="5400700" scaled="0"/>
        </a:gradFill>
      </p:bgPr>
    </p:bg>
    <p:spTree>
      <p:nvGrpSpPr>
        <p:cNvPr id="91" name="Shape 91"/>
        <p:cNvGrpSpPr/>
        <p:nvPr/>
      </p:nvGrpSpPr>
      <p:grpSpPr>
        <a:xfrm>
          <a:off x="0" y="0"/>
          <a:ext cx="0" cy="0"/>
          <a:chOff x="0" y="0"/>
          <a:chExt cx="0" cy="0"/>
        </a:xfrm>
      </p:grpSpPr>
      <p:sp>
        <p:nvSpPr>
          <p:cNvPr id="92" name="Google Shape;92;p18"/>
          <p:cNvSpPr txBox="1"/>
          <p:nvPr>
            <p:ph type="title"/>
          </p:nvPr>
        </p:nvSpPr>
        <p:spPr>
          <a:xfrm>
            <a:off x="311700" y="264750"/>
            <a:ext cx="8520600" cy="753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 sz="2820">
                <a:latin typeface="Lobster"/>
                <a:ea typeface="Lobster"/>
                <a:cs typeface="Lobster"/>
                <a:sym typeface="Lobster"/>
              </a:rPr>
              <a:t>The Commonwealth games history</a:t>
            </a:r>
            <a:r>
              <a:rPr lang="en" sz="2620">
                <a:latin typeface="Lobster"/>
                <a:ea typeface="Lobster"/>
                <a:cs typeface="Lobster"/>
                <a:sym typeface="Lobster"/>
              </a:rPr>
              <a:t> </a:t>
            </a:r>
            <a:endParaRPr sz="2620">
              <a:latin typeface="Lobster"/>
              <a:ea typeface="Lobster"/>
              <a:cs typeface="Lobster"/>
              <a:sym typeface="Lobster"/>
            </a:endParaRPr>
          </a:p>
        </p:txBody>
      </p:sp>
      <p:sp>
        <p:nvSpPr>
          <p:cNvPr id="93" name="Google Shape;93;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b="1" lang="en" sz="2500">
                <a:solidFill>
                  <a:srgbClr val="202124"/>
                </a:solidFill>
                <a:highlight>
                  <a:srgbClr val="FFFFFF"/>
                </a:highlight>
              </a:rPr>
              <a:t>Tonga made their debut in the 1974 Games in Christchurch, New Zealand</a:t>
            </a:r>
            <a:r>
              <a:rPr lang="en" sz="2500">
                <a:solidFill>
                  <a:srgbClr val="202124"/>
                </a:solidFill>
                <a:highlight>
                  <a:srgbClr val="FFFFFF"/>
                </a:highlight>
              </a:rPr>
              <a:t>. Their first med</a:t>
            </a:r>
            <a:r>
              <a:rPr lang="en" sz="2700">
                <a:solidFill>
                  <a:srgbClr val="202124"/>
                </a:solidFill>
                <a:highlight>
                  <a:srgbClr val="FFFFFF"/>
                </a:highlight>
              </a:rPr>
              <a:t>al came at the 1994 Games in Victoria when Paea Wolfgramm took home a weightlifting bronze. He then went onto win a silver medal at the Atlanta </a:t>
            </a:r>
            <a:r>
              <a:rPr lang="en" sz="2500">
                <a:solidFill>
                  <a:srgbClr val="202124"/>
                </a:solidFill>
                <a:highlight>
                  <a:srgbClr val="FFFFFF"/>
                </a:highlight>
              </a:rPr>
              <a:t>Commonwealth Games in 1996. At the 2010 Games in </a:t>
            </a:r>
            <a:r>
              <a:rPr lang="en" sz="2400">
                <a:solidFill>
                  <a:srgbClr val="202124"/>
                </a:solidFill>
                <a:highlight>
                  <a:srgbClr val="FFFFFF"/>
                </a:highlight>
              </a:rPr>
              <a:t>Delhi, Tonga won 1 silver medal.</a:t>
            </a:r>
            <a:endParaRPr sz="32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chemeClr val="lt1"/>
            </a:gs>
            <a:gs pos="100000">
              <a:srgbClr val="0B5394"/>
            </a:gs>
            <a:gs pos="100000">
              <a:srgbClr val="737373"/>
            </a:gs>
          </a:gsLst>
          <a:lin ang="18900044" scaled="0"/>
        </a:gradFill>
      </p:bgPr>
    </p:bg>
    <p:spTree>
      <p:nvGrpSpPr>
        <p:cNvPr id="97" name="Shape 97"/>
        <p:cNvGrpSpPr/>
        <p:nvPr/>
      </p:nvGrpSpPr>
      <p:grpSpPr>
        <a:xfrm>
          <a:off x="0" y="0"/>
          <a:ext cx="0" cy="0"/>
          <a:chOff x="0" y="0"/>
          <a:chExt cx="0" cy="0"/>
        </a:xfrm>
      </p:grpSpPr>
      <p:sp>
        <p:nvSpPr>
          <p:cNvPr id="98" name="Google Shape;98;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 sz="2720"/>
              <a:t>THE FACTS ABOUT TONGA </a:t>
            </a:r>
            <a:r>
              <a:rPr lang="en" sz="2720"/>
              <a:t> </a:t>
            </a:r>
            <a:endParaRPr sz="2720"/>
          </a:p>
          <a:p>
            <a:pPr indent="0" lvl="0" marL="0" rtl="0" algn="l">
              <a:spcBef>
                <a:spcPts val="0"/>
              </a:spcBef>
              <a:spcAft>
                <a:spcPts val="0"/>
              </a:spcAft>
              <a:buSzPts val="990"/>
              <a:buNone/>
            </a:pPr>
            <a:r>
              <a:t/>
            </a:r>
            <a:endParaRPr sz="2720"/>
          </a:p>
          <a:p>
            <a:pPr indent="0" lvl="0" marL="0" rtl="0" algn="l">
              <a:spcBef>
                <a:spcPts val="0"/>
              </a:spcBef>
              <a:spcAft>
                <a:spcPts val="0"/>
              </a:spcAft>
              <a:buSzPts val="990"/>
              <a:buNone/>
            </a:pPr>
            <a:r>
              <a:t/>
            </a:r>
            <a:endParaRPr sz="2720"/>
          </a:p>
          <a:p>
            <a:pPr indent="0" lvl="0" marL="0" rtl="0" algn="l">
              <a:spcBef>
                <a:spcPts val="0"/>
              </a:spcBef>
              <a:spcAft>
                <a:spcPts val="0"/>
              </a:spcAft>
              <a:buSzPts val="990"/>
              <a:buNone/>
            </a:pPr>
            <a:r>
              <a:t/>
            </a:r>
            <a:endParaRPr sz="2720"/>
          </a:p>
          <a:p>
            <a:pPr indent="0" lvl="0" marL="0" rtl="0" algn="l">
              <a:spcBef>
                <a:spcPts val="0"/>
              </a:spcBef>
              <a:spcAft>
                <a:spcPts val="0"/>
              </a:spcAft>
              <a:buSzPts val="990"/>
              <a:buNone/>
            </a:pPr>
            <a:r>
              <a:t/>
            </a:r>
            <a:endParaRPr sz="2720"/>
          </a:p>
          <a:p>
            <a:pPr indent="0" lvl="0" marL="0" rtl="0" algn="l">
              <a:spcBef>
                <a:spcPts val="0"/>
              </a:spcBef>
              <a:spcAft>
                <a:spcPts val="0"/>
              </a:spcAft>
              <a:buSzPts val="990"/>
              <a:buNone/>
            </a:pPr>
            <a:r>
              <a:t/>
            </a:r>
            <a:endParaRPr sz="2720"/>
          </a:p>
          <a:p>
            <a:pPr indent="0" lvl="0" marL="0" rtl="0" algn="l">
              <a:spcBef>
                <a:spcPts val="0"/>
              </a:spcBef>
              <a:spcAft>
                <a:spcPts val="0"/>
              </a:spcAft>
              <a:buSzPts val="990"/>
              <a:buNone/>
            </a:pPr>
            <a:r>
              <a:t/>
            </a:r>
            <a:endParaRPr sz="2720"/>
          </a:p>
          <a:p>
            <a:pPr indent="0" lvl="0" marL="0" rtl="0" algn="l">
              <a:spcBef>
                <a:spcPts val="0"/>
              </a:spcBef>
              <a:spcAft>
                <a:spcPts val="0"/>
              </a:spcAft>
              <a:buSzPts val="990"/>
              <a:buNone/>
            </a:pPr>
            <a:r>
              <a:t/>
            </a:r>
            <a:endParaRPr sz="2720"/>
          </a:p>
          <a:p>
            <a:pPr indent="0" lvl="0" marL="0" rtl="0" algn="l">
              <a:spcBef>
                <a:spcPts val="0"/>
              </a:spcBef>
              <a:spcAft>
                <a:spcPts val="0"/>
              </a:spcAft>
              <a:buSzPts val="990"/>
              <a:buNone/>
            </a:pPr>
            <a:r>
              <a:t/>
            </a:r>
            <a:endParaRPr sz="2820"/>
          </a:p>
          <a:p>
            <a:pPr indent="0" lvl="0" marL="0" rtl="0" algn="l">
              <a:spcBef>
                <a:spcPts val="0"/>
              </a:spcBef>
              <a:spcAft>
                <a:spcPts val="0"/>
              </a:spcAft>
              <a:buSzPts val="990"/>
              <a:buNone/>
            </a:pPr>
            <a:r>
              <a:t/>
            </a:r>
            <a:endParaRPr sz="2720"/>
          </a:p>
          <a:p>
            <a:pPr indent="0" lvl="0" marL="0" rtl="0" algn="l">
              <a:spcBef>
                <a:spcPts val="0"/>
              </a:spcBef>
              <a:spcAft>
                <a:spcPts val="0"/>
              </a:spcAft>
              <a:buSzPts val="990"/>
              <a:buNone/>
            </a:pPr>
            <a:r>
              <a:rPr lang="en" sz="2720"/>
              <a:t>							</a:t>
            </a:r>
            <a:endParaRPr sz="2720"/>
          </a:p>
        </p:txBody>
      </p:sp>
      <p:sp>
        <p:nvSpPr>
          <p:cNvPr id="99" name="Google Shape;99;p19"/>
          <p:cNvSpPr txBox="1"/>
          <p:nvPr/>
        </p:nvSpPr>
        <p:spPr>
          <a:xfrm>
            <a:off x="311700" y="1176000"/>
            <a:ext cx="5024400" cy="3906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900">
                <a:solidFill>
                  <a:srgbClr val="373737"/>
                </a:solidFill>
              </a:rPr>
              <a:t>T</a:t>
            </a:r>
            <a:r>
              <a:rPr lang="en" sz="2100">
                <a:solidFill>
                  <a:srgbClr val="373737"/>
                </a:solidFill>
              </a:rPr>
              <a:t>onga is made up of around 170 islands, split into five administrative divisions. One of which is The Niuas, a group of three islands located approximately 300km (186 miles) north of the nearest Tongan island group, Vava’u. In fact, The Niuas are closer to Samoa than Vava’u, which especially reflects in the locals of Niuafo’ou, who speak their own Tongan dialect with some influences from Samoa. Learn more about The Niuas in </a:t>
            </a:r>
            <a:r>
              <a:rPr lang="en" sz="2100">
                <a:solidFill>
                  <a:srgbClr val="3270FF"/>
                </a:solidFill>
                <a:uFill>
                  <a:noFill/>
                </a:uFill>
                <a:hlinkClick r:id="rId3">
                  <a:extLst>
                    <a:ext uri="{A12FA001-AC4F-418D-AE19-62706E023703}">
                      <ahyp:hlinkClr val="tx"/>
                    </a:ext>
                  </a:extLst>
                </a:hlinkClick>
              </a:rPr>
              <a:t>The Complete Guide to The Niuas</a:t>
            </a:r>
            <a:r>
              <a:rPr lang="en" sz="2100">
                <a:solidFill>
                  <a:srgbClr val="373737"/>
                </a:solidFill>
              </a:rPr>
              <a:t>.</a:t>
            </a:r>
            <a:endParaRPr sz="2200"/>
          </a:p>
        </p:txBody>
      </p:sp>
      <p:sp>
        <p:nvSpPr>
          <p:cNvPr id="100" name="Google Shape;100;p19"/>
          <p:cNvSpPr txBox="1"/>
          <p:nvPr/>
        </p:nvSpPr>
        <p:spPr>
          <a:xfrm>
            <a:off x="5691900" y="1176000"/>
            <a:ext cx="3452100" cy="1395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900"/>
              <a:t>The holiday starts on january the 9</a:t>
            </a:r>
            <a:r>
              <a:rPr lang="en" sz="1000"/>
              <a:t>th</a:t>
            </a:r>
            <a:r>
              <a:rPr lang="en" sz="1900"/>
              <a:t> which is tonga’s national holiday and ends on november 4</a:t>
            </a:r>
            <a:r>
              <a:rPr lang="en" sz="1100"/>
              <a:t>th </a:t>
            </a:r>
            <a:endParaRPr sz="11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6D9EEB"/>
            </a:gs>
            <a:gs pos="100000">
              <a:srgbClr val="351C75"/>
            </a:gs>
            <a:gs pos="100000">
              <a:srgbClr val="737373"/>
            </a:gs>
          </a:gsLst>
          <a:lin ang="5400012" scaled="0"/>
        </a:gradFill>
      </p:bgPr>
    </p:bg>
    <p:spTree>
      <p:nvGrpSpPr>
        <p:cNvPr id="104" name="Shape 104"/>
        <p:cNvGrpSpPr/>
        <p:nvPr/>
      </p:nvGrpSpPr>
      <p:grpSpPr>
        <a:xfrm>
          <a:off x="0" y="0"/>
          <a:ext cx="0" cy="0"/>
          <a:chOff x="0" y="0"/>
          <a:chExt cx="0" cy="0"/>
        </a:xfrm>
      </p:grpSpPr>
      <p:sp>
        <p:nvSpPr>
          <p:cNvPr id="105" name="Google Shape;105;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latin typeface="Black Ops One"/>
                <a:ea typeface="Black Ops One"/>
                <a:cs typeface="Black Ops One"/>
                <a:sym typeface="Black Ops One"/>
              </a:rPr>
              <a:t>NATIONAL ANTHEM: Koe Otua Mafimafi Fakafetai.</a:t>
            </a:r>
            <a:endParaRPr>
              <a:latin typeface="Black Ops One"/>
              <a:ea typeface="Black Ops One"/>
              <a:cs typeface="Black Ops One"/>
              <a:sym typeface="Black Ops One"/>
            </a:endParaRPr>
          </a:p>
        </p:txBody>
      </p:sp>
      <p:sp>
        <p:nvSpPr>
          <p:cNvPr id="106" name="Google Shape;106;p20"/>
          <p:cNvSpPr txBox="1"/>
          <p:nvPr>
            <p:ph idx="1" type="body"/>
          </p:nvPr>
        </p:nvSpPr>
        <p:spPr>
          <a:xfrm>
            <a:off x="606850" y="1624375"/>
            <a:ext cx="3874800" cy="30276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rPr lang="en" sz="2800">
                <a:solidFill>
                  <a:schemeClr val="dk1"/>
                </a:solidFill>
                <a:latin typeface="Comfortaa"/>
                <a:ea typeface="Comfortaa"/>
                <a:cs typeface="Comfortaa"/>
                <a:sym typeface="Comfortaa"/>
              </a:rPr>
              <a:t>Successful </a:t>
            </a:r>
            <a:r>
              <a:rPr lang="en" sz="2800">
                <a:solidFill>
                  <a:schemeClr val="dk1"/>
                </a:solidFill>
                <a:latin typeface="Comfortaa"/>
                <a:ea typeface="Comfortaa"/>
                <a:cs typeface="Comfortaa"/>
                <a:sym typeface="Comfortaa"/>
              </a:rPr>
              <a:t>athletes.</a:t>
            </a:r>
            <a:endParaRPr sz="2800">
              <a:solidFill>
                <a:schemeClr val="dk1"/>
              </a:solidFill>
              <a:latin typeface="Comfortaa"/>
              <a:ea typeface="Comfortaa"/>
              <a:cs typeface="Comfortaa"/>
              <a:sym typeface="Comfortaa"/>
            </a:endParaRPr>
          </a:p>
          <a:p>
            <a:pPr indent="-393065" lvl="0" marL="457200" rtl="0" algn="l">
              <a:spcBef>
                <a:spcPts val="1200"/>
              </a:spcBef>
              <a:spcAft>
                <a:spcPts val="0"/>
              </a:spcAft>
              <a:buClr>
                <a:schemeClr val="dk1"/>
              </a:buClr>
              <a:buSzPct val="100000"/>
              <a:buFont typeface="Comfortaa"/>
              <a:buChar char="●"/>
            </a:pPr>
            <a:r>
              <a:rPr lang="en" sz="2800">
                <a:solidFill>
                  <a:schemeClr val="dk1"/>
                </a:solidFill>
                <a:latin typeface="Comfortaa"/>
                <a:ea typeface="Comfortaa"/>
                <a:cs typeface="Comfortaa"/>
                <a:sym typeface="Comfortaa"/>
              </a:rPr>
              <a:t>Will hopoate</a:t>
            </a:r>
            <a:r>
              <a:rPr lang="en" sz="2800">
                <a:solidFill>
                  <a:schemeClr val="dk1"/>
                </a:solidFill>
                <a:latin typeface="Comfortaa"/>
                <a:ea typeface="Comfortaa"/>
                <a:cs typeface="Comfortaa"/>
                <a:sym typeface="Comfortaa"/>
              </a:rPr>
              <a:t> .              </a:t>
            </a:r>
            <a:endParaRPr sz="2800">
              <a:solidFill>
                <a:schemeClr val="dk1"/>
              </a:solidFill>
              <a:latin typeface="Comfortaa"/>
              <a:ea typeface="Comfortaa"/>
              <a:cs typeface="Comfortaa"/>
              <a:sym typeface="Comfortaa"/>
            </a:endParaRPr>
          </a:p>
          <a:p>
            <a:pPr indent="-393065" lvl="0" marL="457200" rtl="0" algn="l">
              <a:spcBef>
                <a:spcPts val="0"/>
              </a:spcBef>
              <a:spcAft>
                <a:spcPts val="0"/>
              </a:spcAft>
              <a:buClr>
                <a:schemeClr val="dk1"/>
              </a:buClr>
              <a:buSzPct val="100000"/>
              <a:buFont typeface="Comfortaa"/>
              <a:buChar char="●"/>
            </a:pPr>
            <a:r>
              <a:rPr lang="en" sz="2800">
                <a:solidFill>
                  <a:schemeClr val="dk1"/>
                </a:solidFill>
                <a:latin typeface="Comfortaa"/>
                <a:ea typeface="Comfortaa"/>
                <a:cs typeface="Comfortaa"/>
                <a:sym typeface="Comfortaa"/>
              </a:rPr>
              <a:t>Daniel tupou.</a:t>
            </a:r>
            <a:endParaRPr sz="2800">
              <a:solidFill>
                <a:schemeClr val="dk1"/>
              </a:solidFill>
              <a:latin typeface="Comfortaa"/>
              <a:ea typeface="Comfortaa"/>
              <a:cs typeface="Comfortaa"/>
              <a:sym typeface="Comfortaa"/>
            </a:endParaRPr>
          </a:p>
          <a:p>
            <a:pPr indent="-393065" lvl="0" marL="457200" rtl="0" algn="l">
              <a:spcBef>
                <a:spcPts val="0"/>
              </a:spcBef>
              <a:spcAft>
                <a:spcPts val="0"/>
              </a:spcAft>
              <a:buClr>
                <a:schemeClr val="dk1"/>
              </a:buClr>
              <a:buSzPct val="100000"/>
              <a:buFont typeface="Comfortaa"/>
              <a:buChar char="●"/>
            </a:pPr>
            <a:r>
              <a:rPr lang="en" sz="2800">
                <a:solidFill>
                  <a:schemeClr val="dk1"/>
                </a:solidFill>
                <a:latin typeface="Comfortaa"/>
                <a:ea typeface="Comfortaa"/>
                <a:cs typeface="Comfortaa"/>
                <a:sym typeface="Comfortaa"/>
              </a:rPr>
              <a:t>Kotani stagg’s.</a:t>
            </a:r>
            <a:endParaRPr sz="2800">
              <a:solidFill>
                <a:schemeClr val="dk1"/>
              </a:solidFill>
              <a:latin typeface="Comfortaa"/>
              <a:ea typeface="Comfortaa"/>
              <a:cs typeface="Comfortaa"/>
              <a:sym typeface="Comfortaa"/>
            </a:endParaRPr>
          </a:p>
          <a:p>
            <a:pPr indent="-393065" lvl="0" marL="457200" rtl="0" algn="l">
              <a:spcBef>
                <a:spcPts val="0"/>
              </a:spcBef>
              <a:spcAft>
                <a:spcPts val="0"/>
              </a:spcAft>
              <a:buClr>
                <a:schemeClr val="dk1"/>
              </a:buClr>
              <a:buSzPct val="100000"/>
              <a:buFont typeface="Comfortaa"/>
              <a:buChar char="●"/>
            </a:pPr>
            <a:r>
              <a:rPr lang="en" sz="2800">
                <a:solidFill>
                  <a:schemeClr val="dk1"/>
                </a:solidFill>
                <a:latin typeface="Comfortaa"/>
                <a:ea typeface="Comfortaa"/>
                <a:cs typeface="Comfortaa"/>
                <a:sym typeface="Comfortaa"/>
              </a:rPr>
              <a:t>Isileli folau.</a:t>
            </a:r>
            <a:endParaRPr sz="2800">
              <a:solidFill>
                <a:schemeClr val="dk1"/>
              </a:solidFill>
              <a:latin typeface="Comfortaa"/>
              <a:ea typeface="Comfortaa"/>
              <a:cs typeface="Comfortaa"/>
              <a:sym typeface="Comfortaa"/>
            </a:endParaRPr>
          </a:p>
          <a:p>
            <a:pPr indent="-393065" lvl="0" marL="457200" rtl="0" algn="l">
              <a:spcBef>
                <a:spcPts val="0"/>
              </a:spcBef>
              <a:spcAft>
                <a:spcPts val="0"/>
              </a:spcAft>
              <a:buClr>
                <a:schemeClr val="dk1"/>
              </a:buClr>
              <a:buSzPct val="100000"/>
              <a:buFont typeface="Comfortaa"/>
              <a:buChar char="●"/>
            </a:pPr>
            <a:r>
              <a:rPr lang="en" sz="2800">
                <a:solidFill>
                  <a:schemeClr val="dk1"/>
                </a:solidFill>
                <a:latin typeface="Comfortaa"/>
                <a:ea typeface="Comfortaa"/>
                <a:cs typeface="Comfortaa"/>
                <a:sym typeface="Comfortaa"/>
              </a:rPr>
              <a:t>Salesi piutau.</a:t>
            </a:r>
            <a:endParaRPr sz="2800">
              <a:solidFill>
                <a:schemeClr val="dk1"/>
              </a:solidFill>
              <a:latin typeface="Comfortaa"/>
              <a:ea typeface="Comfortaa"/>
              <a:cs typeface="Comfortaa"/>
              <a:sym typeface="Comfortaa"/>
            </a:endParaRPr>
          </a:p>
          <a:p>
            <a:pPr indent="-393065" lvl="0" marL="457200" rtl="0" algn="l">
              <a:spcBef>
                <a:spcPts val="0"/>
              </a:spcBef>
              <a:spcAft>
                <a:spcPts val="0"/>
              </a:spcAft>
              <a:buClr>
                <a:schemeClr val="dk1"/>
              </a:buClr>
              <a:buSzPct val="100000"/>
              <a:buFont typeface="Comfortaa"/>
              <a:buChar char="●"/>
            </a:pPr>
            <a:r>
              <a:rPr lang="en" sz="2800">
                <a:solidFill>
                  <a:schemeClr val="dk1"/>
                </a:solidFill>
                <a:latin typeface="Comfortaa"/>
                <a:ea typeface="Comfortaa"/>
                <a:cs typeface="Comfortaa"/>
                <a:sym typeface="Comfortaa"/>
              </a:rPr>
              <a:t>Siua maile.</a:t>
            </a:r>
            <a:endParaRPr sz="2800">
              <a:solidFill>
                <a:schemeClr val="dk1"/>
              </a:solidFill>
              <a:latin typeface="Comfortaa"/>
              <a:ea typeface="Comfortaa"/>
              <a:cs typeface="Comfortaa"/>
              <a:sym typeface="Comfortaa"/>
            </a:endParaRPr>
          </a:p>
        </p:txBody>
      </p:sp>
      <p:pic>
        <p:nvPicPr>
          <p:cNvPr id="107" name="Google Shape;107;p20"/>
          <p:cNvPicPr preferRelativeResize="0"/>
          <p:nvPr/>
        </p:nvPicPr>
        <p:blipFill>
          <a:blip r:embed="rId3">
            <a:alphaModFix/>
          </a:blip>
          <a:stretch>
            <a:fillRect/>
          </a:stretch>
        </p:blipFill>
        <p:spPr>
          <a:xfrm>
            <a:off x="5258075" y="1915338"/>
            <a:ext cx="2143125" cy="214312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5D0D0"/>
            </a:gs>
            <a:gs pos="100000">
              <a:srgbClr val="D96868"/>
            </a:gs>
          </a:gsLst>
          <a:lin ang="5400012" scaled="0"/>
        </a:gradFill>
      </p:bgPr>
    </p:bg>
    <p:spTree>
      <p:nvGrpSpPr>
        <p:cNvPr id="111" name="Shape 111"/>
        <p:cNvGrpSpPr/>
        <p:nvPr/>
      </p:nvGrpSpPr>
      <p:grpSpPr>
        <a:xfrm>
          <a:off x="0" y="0"/>
          <a:ext cx="0" cy="0"/>
          <a:chOff x="0" y="0"/>
          <a:chExt cx="0" cy="0"/>
        </a:xfrm>
      </p:grpSpPr>
      <p:sp>
        <p:nvSpPr>
          <p:cNvPr id="112" name="Google Shape;112;p2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latin typeface="Black Ops One"/>
                <a:ea typeface="Black Ops One"/>
                <a:cs typeface="Black Ops One"/>
                <a:sym typeface="Black Ops One"/>
              </a:rPr>
              <a:t>THANK YOU</a:t>
            </a:r>
            <a:endParaRPr>
              <a:latin typeface="Black Ops One"/>
              <a:ea typeface="Black Ops One"/>
              <a:cs typeface="Black Ops One"/>
              <a:sym typeface="Black Ops One"/>
            </a:endParaRPr>
          </a:p>
        </p:txBody>
      </p:sp>
      <p:sp>
        <p:nvSpPr>
          <p:cNvPr id="113" name="Google Shape;113;p21"/>
          <p:cNvSpPr txBox="1"/>
          <p:nvPr>
            <p:ph idx="1" type="body"/>
          </p:nvPr>
        </p:nvSpPr>
        <p:spPr>
          <a:xfrm>
            <a:off x="272563" y="1359313"/>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latin typeface="Lobster"/>
                <a:ea typeface="Lobster"/>
                <a:cs typeface="Lobster"/>
                <a:sym typeface="Lobster"/>
              </a:rPr>
              <a:t>Thank you for looking at me and my partner slide i hope </a:t>
            </a:r>
            <a:r>
              <a:rPr lang="en">
                <a:latin typeface="Lobster"/>
                <a:ea typeface="Lobster"/>
                <a:cs typeface="Lobster"/>
                <a:sym typeface="Lobster"/>
              </a:rPr>
              <a:t>you enjoyed it have a great day.</a:t>
            </a:r>
            <a:endParaRPr>
              <a:latin typeface="Lobster"/>
              <a:ea typeface="Lobster"/>
              <a:cs typeface="Lobster"/>
              <a:sym typeface="Lobster"/>
            </a:endParaRPr>
          </a:p>
        </p:txBody>
      </p:sp>
      <p:pic>
        <p:nvPicPr>
          <p:cNvPr id="114" name="Google Shape;114;p21"/>
          <p:cNvPicPr preferRelativeResize="0"/>
          <p:nvPr/>
        </p:nvPicPr>
        <p:blipFill>
          <a:blip r:embed="rId3">
            <a:alphaModFix/>
          </a:blip>
          <a:stretch>
            <a:fillRect/>
          </a:stretch>
        </p:blipFill>
        <p:spPr>
          <a:xfrm>
            <a:off x="5019501" y="2419625"/>
            <a:ext cx="2910075" cy="1941150"/>
          </a:xfrm>
          <a:prstGeom prst="rect">
            <a:avLst/>
          </a:prstGeom>
          <a:noFill/>
          <a:ln>
            <a:noFill/>
          </a:ln>
        </p:spPr>
      </p:pic>
      <p:pic>
        <p:nvPicPr>
          <p:cNvPr id="115" name="Google Shape;115;p21"/>
          <p:cNvPicPr preferRelativeResize="0"/>
          <p:nvPr/>
        </p:nvPicPr>
        <p:blipFill>
          <a:blip r:embed="rId4">
            <a:alphaModFix/>
          </a:blip>
          <a:stretch>
            <a:fillRect/>
          </a:stretch>
        </p:blipFill>
        <p:spPr>
          <a:xfrm>
            <a:off x="143225" y="1824488"/>
            <a:ext cx="3314700" cy="2486025"/>
          </a:xfrm>
          <a:prstGeom prst="rect">
            <a:avLst/>
          </a:prstGeom>
          <a:noFill/>
          <a:ln>
            <a:noFill/>
          </a:ln>
        </p:spPr>
      </p:pic>
      <p:pic>
        <p:nvPicPr>
          <p:cNvPr id="116" name="Google Shape;116;p21"/>
          <p:cNvPicPr preferRelativeResize="0"/>
          <p:nvPr/>
        </p:nvPicPr>
        <p:blipFill>
          <a:blip r:embed="rId5">
            <a:alphaModFix/>
          </a:blip>
          <a:stretch>
            <a:fillRect/>
          </a:stretch>
        </p:blipFill>
        <p:spPr>
          <a:xfrm>
            <a:off x="2571750" y="2383021"/>
            <a:ext cx="886175" cy="886151"/>
          </a:xfrm>
          <a:prstGeom prst="rect">
            <a:avLst/>
          </a:prstGeom>
          <a:noFill/>
          <a:ln>
            <a:noFill/>
          </a:ln>
        </p:spPr>
      </p:pic>
      <p:pic>
        <p:nvPicPr>
          <p:cNvPr id="117" name="Google Shape;117;p21"/>
          <p:cNvPicPr preferRelativeResize="0"/>
          <p:nvPr/>
        </p:nvPicPr>
        <p:blipFill rotWithShape="1">
          <a:blip r:embed="rId6">
            <a:alphaModFix/>
          </a:blip>
          <a:srcRect b="0" l="0" r="0" t="-13856"/>
          <a:stretch/>
        </p:blipFill>
        <p:spPr>
          <a:xfrm>
            <a:off x="1191100" y="2309125"/>
            <a:ext cx="1032925" cy="124557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7"/>
                                        </p:tgtEl>
                                        <p:attrNameLst>
                                          <p:attrName>style.visibility</p:attrName>
                                        </p:attrNameLst>
                                      </p:cBhvr>
                                      <p:to>
                                        <p:strVal val="visible"/>
                                      </p:to>
                                    </p:set>
                                    <p:animEffect filter="fade" transition="in">
                                      <p:cBhvr>
                                        <p:cTn dur="1000"/>
                                        <p:tgtEl>
                                          <p:spTgt spid="11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